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sldIdLst>
    <p:sldId id="256" r:id="rId2"/>
    <p:sldId id="268" r:id="rId3"/>
    <p:sldId id="266" r:id="rId4"/>
    <p:sldId id="276" r:id="rId5"/>
    <p:sldId id="277" r:id="rId6"/>
    <p:sldId id="278" r:id="rId7"/>
    <p:sldId id="279" r:id="rId8"/>
    <p:sldId id="280" r:id="rId9"/>
    <p:sldId id="257" r:id="rId10"/>
    <p:sldId id="262" r:id="rId11"/>
    <p:sldId id="271" r:id="rId12"/>
    <p:sldId id="258" r:id="rId13"/>
    <p:sldId id="275" r:id="rId14"/>
    <p:sldId id="259" r:id="rId15"/>
    <p:sldId id="263" r:id="rId16"/>
    <p:sldId id="260" r:id="rId17"/>
    <p:sldId id="272" r:id="rId18"/>
    <p:sldId id="261" r:id="rId19"/>
    <p:sldId id="27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99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9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0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46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72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24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04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19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84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919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68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45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18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7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89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59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04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66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61C0-B8C0-4211-9B0A-A13390000419}" type="datetimeFigureOut">
              <a:rPr lang="sr-Latn-CS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B366-424B-40B8-9839-39BF5DA93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1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log.scottlogic.com/2011/12/19/a-metro-themed-powerpoint-templat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s-tenja.skole.hr/kutak_za_u_enike/zanimljive_prezentacij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s-privatna-skola-futura.skole.hr/upload/ss-privatna-ekonomskoinformaticka-zg/docman/1043/1/upute_za_izradu_ppt_prezentacije.pdf" TargetMode="External"/><Relationship Id="rId2" Type="http://schemas.openxmlformats.org/officeDocument/2006/relationships/hyperlink" Target="http://prezentacije.org/izrada-prezentacij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ew.officeapps.live.com/op/view.aspx?src=http://neuron.mefst.hr/docs/katedre/fizikalna_med_rehab/Kratke_upute_%20za_izradu_ppt_prezentacije.pp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677" y="1988840"/>
            <a:ext cx="7143768" cy="2076080"/>
          </a:xfrm>
        </p:spPr>
        <p:txBody>
          <a:bodyPr/>
          <a:lstStyle/>
          <a:p>
            <a:pPr algn="ctr"/>
            <a:r>
              <a:rPr lang="hr-HR" sz="4400" dirty="0">
                <a:solidFill>
                  <a:srgbClr val="FF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UPUTE ZA IZRADU PREZENTACIJE ZAVRŠNOG RADA U POWERPOINTU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6624736" cy="86409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Sani </a:t>
            </a:r>
            <a:r>
              <a:rPr lang="hr-H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Bodlović</a:t>
            </a:r>
            <a:r>
              <a:rPr lang="hr-H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, prof.</a:t>
            </a:r>
          </a:p>
          <a:p>
            <a:pPr algn="ctr"/>
            <a:r>
              <a:rPr lang="hr-H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Tanja </a:t>
            </a:r>
            <a:r>
              <a:rPr lang="hr-H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Serdarević, prof., </a:t>
            </a:r>
            <a:r>
              <a:rPr lang="hr-HR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mag</a:t>
            </a:r>
            <a:r>
              <a:rPr lang="hr-H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. bibl</a:t>
            </a:r>
            <a:r>
              <a:rPr lang="hr-HR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ctr"/>
            <a:r>
              <a:rPr lang="hr-H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Bol</a:t>
            </a:r>
            <a:r>
              <a:rPr lang="hr-H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hr-H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hr-H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hr-H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6. 2017.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7121C0A-06C2-46E9-B4C3-D31FA21A0C95}"/>
              </a:ext>
            </a:extLst>
          </p:cNvPr>
          <p:cNvSpPr txBox="1"/>
          <p:nvPr/>
        </p:nvSpPr>
        <p:spPr>
          <a:xfrm flipH="1">
            <a:off x="3851920" y="1026091"/>
            <a:ext cx="34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Srednja škola „Bol”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5712668" cy="1152459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955280" cy="4069080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Važno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je postići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kontrast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između pozadine i teksta kako bi publika mogla pročitati tekst</a:t>
            </a:r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Koristite boju da biste nešto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naglasili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ali samo povremeno.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Korištenje različite boje za različite točke je nepotrebno</a:t>
            </a:r>
            <a:r>
              <a:rPr lang="hr-HR" sz="24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hr-HR" sz="2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400" dirty="0">
                <a:solidFill>
                  <a:srgbClr val="CC99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Korištenje više boja </a:t>
            </a:r>
            <a:r>
              <a:rPr lang="hr-HR" sz="2400" dirty="0">
                <a:solidFill>
                  <a:srgbClr val="FF99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odvraća pozornost i umara </a:t>
            </a:r>
            <a:r>
              <a:rPr lang="hr-HR" sz="2400" dirty="0">
                <a:solidFill>
                  <a:srgbClr val="CC99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publiku.</a:t>
            </a:r>
          </a:p>
          <a:p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745535-936B-473E-AB5F-2475A7DD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389111"/>
            <a:ext cx="5835534" cy="1293028"/>
          </a:xfrm>
        </p:spPr>
        <p:txBody>
          <a:bodyPr/>
          <a:lstStyle/>
          <a:p>
            <a:r>
              <a:rPr lang="hr-HR" dirty="0">
                <a:solidFill>
                  <a:srgbClr val="FF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POZADINA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BA3DDCD-0BAA-443A-8636-4204E5D76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46" y="1484784"/>
            <a:ext cx="7955280" cy="5373216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Koristite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svijetle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pozadine.</a:t>
            </a: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Koristite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istu pozadinu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hr-H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) kroz cijelu prezentaciju.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hr-H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Slika </a:t>
            </a:r>
            <a:r>
              <a:rPr lang="hr-HR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hr-HR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Powerpoint</a:t>
            </a:r>
            <a:r>
              <a:rPr lang="hr-H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pozadine (</a:t>
            </a:r>
            <a:r>
              <a:rPr lang="hr-HR" sz="16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templates</a:t>
            </a:r>
            <a:r>
              <a:rPr lang="hr-H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hr-H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      Preuzeto s: </a:t>
            </a:r>
            <a:r>
              <a:rPr lang="hr-HR" sz="11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http://blog.scottlogic.com/2011/12/19/a-metro-themed-powerpoint-template.html</a:t>
            </a:r>
            <a:r>
              <a:rPr lang="hr-H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   (6. 6. 2017.)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3E15284-4AE1-402D-958A-21A7848E9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551" y="2901933"/>
            <a:ext cx="5438775" cy="25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5640660" cy="12930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17190"/>
            <a:ext cx="7776864" cy="3531839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Naslov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treba upućivati na temu slajdova.</a:t>
            </a:r>
          </a:p>
          <a:p>
            <a:pPr marL="0" indent="0">
              <a:buNone/>
            </a:pPr>
            <a:endParaRPr lang="hr-HR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Tekst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treba biti kratak, formuliran u obliku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natuknica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Jedan slajd ne bi trebao imati više od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šest redaka </a:t>
            </a:r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teksta. </a:t>
            </a: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Poželjno je da prezentacija ima </a:t>
            </a:r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što manje</a:t>
            </a:r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slajdova samo s tekstom.</a:t>
            </a: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5F33E1-225E-45A5-AA2D-51300F33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072708" cy="1293028"/>
          </a:xfrm>
        </p:spPr>
        <p:txBody>
          <a:bodyPr/>
          <a:lstStyle/>
          <a:p>
            <a:r>
              <a:rPr lang="hr-HR" dirty="0">
                <a:solidFill>
                  <a:srgbClr val="FF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TEKST I SLIKE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F428A16-7175-422B-88E4-8D1E147C6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3" y="1666532"/>
            <a:ext cx="3739899" cy="406908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r-H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Ako tekst prati </a:t>
            </a:r>
            <a:r>
              <a:rPr lang="hr-H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slikovni materijal</a:t>
            </a:r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količina teksta treba biti prilagođena.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3B80267A-534B-4CD9-BD8E-6D4EF2AE2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2420" y="2057401"/>
            <a:ext cx="3908425" cy="2798341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BA40C338-F3AC-40D6-BB36-D20CD01667F5}"/>
              </a:ext>
            </a:extLst>
          </p:cNvPr>
          <p:cNvSpPr/>
          <p:nvPr/>
        </p:nvSpPr>
        <p:spPr>
          <a:xfrm>
            <a:off x="4310632" y="5093138"/>
            <a:ext cx="4572000" cy="10720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spcBef>
                <a:spcPts val="1000"/>
              </a:spcBef>
            </a:pPr>
            <a:r>
              <a:rPr lang="hr-HR" sz="1400" dirty="0">
                <a:solidFill>
                  <a:prstClr val="black"/>
                </a:solidFill>
              </a:rPr>
              <a:t>Slika </a:t>
            </a:r>
            <a:r>
              <a:rPr lang="hr-HR" sz="1400" dirty="0" smtClean="0">
                <a:solidFill>
                  <a:prstClr val="black"/>
                </a:solidFill>
              </a:rPr>
              <a:t>2. </a:t>
            </a:r>
            <a:r>
              <a:rPr lang="hr-HR" sz="1400" dirty="0">
                <a:solidFill>
                  <a:prstClr val="black"/>
                </a:solidFill>
              </a:rPr>
              <a:t>Održavanje PPT prezentacije. </a:t>
            </a:r>
          </a:p>
          <a:p>
            <a:pPr lvl="0" defTabSz="914400">
              <a:spcBef>
                <a:spcPts val="1000"/>
              </a:spcBef>
            </a:pPr>
            <a:r>
              <a:rPr lang="hr-HR" sz="1100" dirty="0">
                <a:solidFill>
                  <a:prstClr val="black"/>
                </a:solidFill>
              </a:rPr>
              <a:t>                                    Preuzeto s: </a:t>
            </a:r>
            <a:r>
              <a:rPr lang="hr-HR" sz="1100" dirty="0">
                <a:solidFill>
                  <a:prstClr val="black"/>
                </a:solidFill>
                <a:hlinkClick r:id="rId3"/>
              </a:rPr>
              <a:t>http://os-tenja.skole.hr/kutak_za_u_enike/zanimljive_prezentacije</a:t>
            </a:r>
            <a:r>
              <a:rPr lang="hr-HR" sz="1100" dirty="0">
                <a:solidFill>
                  <a:prstClr val="black"/>
                </a:solidFill>
              </a:rPr>
              <a:t>  </a:t>
            </a:r>
          </a:p>
          <a:p>
            <a:pPr lvl="0" defTabSz="914400">
              <a:spcBef>
                <a:spcPts val="1000"/>
              </a:spcBef>
            </a:pPr>
            <a:r>
              <a:rPr lang="hr-HR" sz="1100" dirty="0">
                <a:solidFill>
                  <a:prstClr val="black"/>
                </a:solidFill>
              </a:rPr>
              <a:t>                                        (6. 6. 2017.)</a:t>
            </a:r>
          </a:p>
        </p:txBody>
      </p:sp>
    </p:spTree>
    <p:extLst>
      <p:ext uri="{BB962C8B-B14F-4D97-AF65-F5344CB8AC3E}">
        <p14:creationId xmlns:p14="http://schemas.microsoft.com/office/powerpoint/2010/main" val="42067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128792" cy="11430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572428" cy="4222822"/>
          </a:xfrm>
        </p:spPr>
        <p:txBody>
          <a:bodyPr>
            <a:noAutofit/>
          </a:bodyPr>
          <a:lstStyle/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Odaberite fontove koji su jasni i čitljivi.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 preporučuje se upotreba velikih slova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(ALL CAPS) jer otežava čitanje teksta.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</a:t>
            </a:r>
            <a:r>
              <a:rPr lang="hr-HR" sz="28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koristite</a:t>
            </a:r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više od dva fonta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za jedan </a:t>
            </a:r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slajd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(jedan za naslov i drugi za podnaslove i tekst).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5928692" cy="1293028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8"/>
            <a:ext cx="7955280" cy="406908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Koristite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isti font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na svim slajdovima</a:t>
            </a:r>
            <a:r>
              <a:rPr lang="hr-HR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hr-HR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Koristite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najmanje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font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18.</a:t>
            </a:r>
          </a:p>
          <a:p>
            <a:pPr marL="0" indent="0">
              <a:buNone/>
            </a:pPr>
            <a:endParaRPr lang="hr-HR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Koristite </a:t>
            </a:r>
            <a:r>
              <a:rPr lang="hr-H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različite veličine fontova </a:t>
            </a:r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za glavne i sporedne natuknice.</a:t>
            </a:r>
          </a:p>
          <a:p>
            <a:pPr marL="0" indent="0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144716" cy="12930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Slikovni materijal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95" y="2459665"/>
            <a:ext cx="8031836" cy="356162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Slike </a:t>
            </a:r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trebaju biti dovoljno velike da ih publika može jasno vidjeti.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Odaberite slikovne materijale u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visokoj rezoluciji.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Tablice, grafikoni i slike trebaju imati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naslov</a:t>
            </a:r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koji upućuje na njihov sadržaj.</a:t>
            </a:r>
          </a:p>
          <a:p>
            <a:endParaRPr lang="hr-HR" sz="3200" dirty="0"/>
          </a:p>
          <a:p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FC76F6-8BAD-4726-AD5A-8B821C76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144716" cy="1293028"/>
          </a:xfrm>
        </p:spPr>
        <p:txBody>
          <a:bodyPr/>
          <a:lstStyle/>
          <a:p>
            <a:r>
              <a:rPr lang="hr-HR" dirty="0">
                <a:solidFill>
                  <a:srgbClr val="FF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AUTORSKO PRAVO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334324A-24F0-429F-A305-51626FF4C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76872"/>
            <a:ext cx="7955280" cy="3997072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Potrebno je navesti izvore iz kojih su preuzeti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grafikoni, tablice i slike.</a:t>
            </a: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Izvor se navodi u fontu veličine 10 </a:t>
            </a:r>
            <a:r>
              <a:rPr lang="hr-HR" sz="2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ispod</a:t>
            </a:r>
            <a:r>
              <a:rPr lang="hr-H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materijala koji je preuzet.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Izvori iz kojih je preuzet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tekstualni dio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prezentacije navode se na posljednjem slajdu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 popisu literature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96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000700" cy="12930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Animacija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1985"/>
            <a:ext cx="7955280" cy="3626728"/>
          </a:xfrm>
        </p:spPr>
        <p:txBody>
          <a:bodyPr>
            <a:normAutofit/>
          </a:bodyPr>
          <a:lstStyle/>
          <a:p>
            <a:endParaRPr lang="hr-HR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Animacija</a:t>
            </a:r>
            <a:r>
              <a:rPr lang="hr-H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je način na koji objekti ulaze i izlaze sa slajda.</a:t>
            </a:r>
          </a:p>
          <a:p>
            <a:pPr marL="0" indent="0">
              <a:buNone/>
            </a:pPr>
            <a:endParaRPr lang="hr-H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Broj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animacijskih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efekata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treba biti ograničen.</a:t>
            </a: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Koristite ih dosljedno.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FD0505-6DE5-4847-B50B-D45D50BA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5784676" cy="1293028"/>
          </a:xfrm>
        </p:spPr>
        <p:txBody>
          <a:bodyPr/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PRAVOPIS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BDF90F8-7A3B-4DDE-841F-3BF6957BA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276872"/>
            <a:ext cx="7955280" cy="3986768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Provjerite 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prezentaciju tražeći: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pravopisne pogreške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ponavljanje riječi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gramatičke pogreške.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Zamolite nekoga da vam pregleda prezentaciju.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48288F-DE75-4724-8396-0AF92DD6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sadržaj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F87D705-ADC1-4A89-B16B-6BA54B0E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Sadržaj </a:t>
            </a:r>
            <a:r>
              <a:rPr lang="hr-H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prezentacije</a:t>
            </a:r>
            <a:endParaRPr lang="hr-H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Boje</a:t>
            </a: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Pozadina</a:t>
            </a: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Tekst</a:t>
            </a: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Fontovi</a:t>
            </a: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Slikovni materijali</a:t>
            </a:r>
          </a:p>
          <a:p>
            <a:r>
              <a:rPr lang="hr-H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Grafovi</a:t>
            </a:r>
          </a:p>
          <a:p>
            <a:r>
              <a:rPr lang="hr-H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Animacija</a:t>
            </a:r>
          </a:p>
          <a:p>
            <a:r>
              <a:rPr lang="hr-H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Autorsko pravo</a:t>
            </a:r>
            <a:endParaRPr lang="hr-H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0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E178A1-D610-485D-9336-29D5CF0B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144716" cy="1293028"/>
          </a:xfrm>
        </p:spPr>
        <p:txBody>
          <a:bodyPr/>
          <a:lstStyle/>
          <a:p>
            <a:r>
              <a:rPr lang="hr-HR" dirty="0">
                <a:solidFill>
                  <a:srgbClr val="FF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13BD16C-3C72-4CAE-8D3D-86292E5C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33" y="1844824"/>
            <a:ext cx="7955280" cy="4058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1. Lucas, </a:t>
            </a:r>
            <a:r>
              <a:rPr lang="hr-H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Stephen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E. </a:t>
            </a:r>
            <a:r>
              <a:rPr lang="hr-HR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Umijeće javnog govora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Mate, Zagreb, 2015.</a:t>
            </a:r>
          </a:p>
          <a:p>
            <a:pPr marL="0" indent="0">
              <a:buNone/>
            </a:pP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2. Prezentacije.org. URL: 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http://prezentacije.org/izrada-prezentacije/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(6. 6. 2017.)</a:t>
            </a:r>
          </a:p>
          <a:p>
            <a:pPr marL="0" indent="0">
              <a:buNone/>
            </a:pP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3. Privatna ekonomsko-informatička škola. </a:t>
            </a:r>
            <a:r>
              <a:rPr lang="hr-HR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Upute za izradu PPT prezentacije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URL: 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http://ss-privatna-skola-futura.skole.hr/upload/ss-privatna-ekonomskoinformaticka-zg/docman/1043/1/upute_za_izradu_ppt_prezentacije.pdf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(6. 6. 2017.)</a:t>
            </a:r>
          </a:p>
          <a:p>
            <a:pPr marL="0" indent="0">
              <a:buNone/>
            </a:pP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hr-HR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Upute za izradu PPT prezentacije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URL: 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https://view.officeapps.live.com/op/view.aspx?src=http%3A%2F%2Fneuron.mefst.hr%2Fdocs%2Fkatedre%2Ffizikalna_med_rehab%2FKratke_upute_%2520za_izradu_ppt_prezentacije.ppt</a:t>
            </a:r>
            <a:r>
              <a:rPr lang="hr-H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(6. 6. 2017.)</a:t>
            </a:r>
          </a:p>
          <a:p>
            <a:pPr marL="0" indent="0">
              <a:buNone/>
            </a:pPr>
            <a:r>
              <a:rPr lang="hr-HR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38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94BA6A-EC64-4616-861F-7C1C9FFC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prvi SLAJD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D163B63-7384-4C41-A7F5-D3B2E7BD9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348880"/>
            <a:ext cx="7955280" cy="3914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Prvi slajd treba sadržavati sljedeće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podatke: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naziv škole</a:t>
            </a: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naslov teme</a:t>
            </a: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ime i prezime kandidata uz oznaku razreda</a:t>
            </a: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ime i prezime mentora te </a:t>
            </a: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školsku godinu. </a:t>
            </a:r>
          </a:p>
        </p:txBody>
      </p:sp>
    </p:spTree>
    <p:extLst>
      <p:ext uri="{BB962C8B-B14F-4D97-AF65-F5344CB8AC3E}">
        <p14:creationId xmlns:p14="http://schemas.microsoft.com/office/powerpoint/2010/main" val="15277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7429F-8A98-4527-85ED-26286647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764373"/>
            <a:ext cx="7722056" cy="1293028"/>
          </a:xfrm>
        </p:spPr>
        <p:txBody>
          <a:bodyPr/>
          <a:lstStyle/>
          <a:p>
            <a:pPr algn="ctr"/>
            <a:r>
              <a:rPr lang="hr-HR" cap="none" dirty="0" smtClean="0">
                <a:solidFill>
                  <a:srgbClr val="FF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Primjer</a:t>
            </a:r>
            <a:endParaRPr lang="hr-HR" dirty="0">
              <a:solidFill>
                <a:srgbClr val="FF3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05102F-5649-42D7-BCBD-82EA51F4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88840"/>
            <a:ext cx="7955280" cy="427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1800" dirty="0"/>
              <a:t>Srednja škola „Bol”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1800" dirty="0"/>
              <a:t>TEMA ZAVRŠNOG RADA:</a:t>
            </a:r>
          </a:p>
          <a:p>
            <a:pPr marL="0" indent="0" algn="ctr">
              <a:buNone/>
            </a:pPr>
            <a:r>
              <a:rPr lang="hr-HR" sz="2000" dirty="0" err="1"/>
              <a:t>Mladežni</a:t>
            </a:r>
            <a:r>
              <a:rPr lang="hr-HR" sz="2000" dirty="0"/>
              <a:t> turizam u Hrvatskoj</a:t>
            </a:r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1800" dirty="0"/>
              <a:t>Mentor:                                                                          </a:t>
            </a:r>
            <a:r>
              <a:rPr lang="hr-HR" sz="1800" dirty="0" smtClean="0"/>
              <a:t>   </a:t>
            </a:r>
            <a:r>
              <a:rPr lang="hr-HR" sz="1800" dirty="0"/>
              <a:t>Učenik:</a:t>
            </a:r>
          </a:p>
          <a:p>
            <a:pPr marL="0" indent="0">
              <a:buNone/>
            </a:pPr>
            <a:r>
              <a:rPr lang="hr-HR" sz="1800" dirty="0"/>
              <a:t>Ana Anić, prof.                                                             </a:t>
            </a:r>
            <a:r>
              <a:rPr lang="hr-HR" sz="1800" dirty="0" smtClean="0"/>
              <a:t>   </a:t>
            </a:r>
            <a:r>
              <a:rPr lang="hr-HR" sz="1800" dirty="0"/>
              <a:t>Marko Marić, 4. b</a:t>
            </a:r>
          </a:p>
          <a:p>
            <a:pPr marL="0" indent="0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1400" dirty="0"/>
              <a:t>Šk. g. 2016./2017.</a:t>
            </a:r>
          </a:p>
          <a:p>
            <a:pPr marL="0" indent="0" algn="ctr">
              <a:buNone/>
            </a:pP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77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DRUGI SLAJD</a:t>
            </a:r>
            <a:endParaRPr lang="hr-HR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4360" y="2348880"/>
            <a:ext cx="7955280" cy="3914760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Drugi slajd treba imati naslov </a:t>
            </a:r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Sadržaj.</a:t>
            </a:r>
          </a:p>
          <a:p>
            <a:pPr marL="0" indent="0">
              <a:buNone/>
            </a:pPr>
            <a:endParaRPr lang="hr-HR" sz="2800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tom slajdu ne navodi se sadržaj rada nego </a:t>
            </a:r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prezentacije.</a:t>
            </a:r>
            <a:endParaRPr lang="hr-HR" sz="2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764373"/>
            <a:ext cx="7145992" cy="1293028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TREĆI SLAJD I OSTALI SLAJDOVI</a:t>
            </a:r>
            <a:endParaRPr lang="hr-HR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Treći slajd </a:t>
            </a:r>
            <a:r>
              <a:rPr lang="hr-HR" dirty="0" smtClean="0"/>
              <a:t>treba sadržavati </a:t>
            </a:r>
            <a:r>
              <a:rPr lang="hr-HR" dirty="0" smtClean="0">
                <a:solidFill>
                  <a:srgbClr val="FF0000"/>
                </a:solidFill>
              </a:rPr>
              <a:t>uvod</a:t>
            </a:r>
            <a:r>
              <a:rPr lang="hr-HR" dirty="0" smtClean="0"/>
              <a:t> u rad.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Na </a:t>
            </a:r>
            <a:r>
              <a:rPr lang="hr-HR" dirty="0" smtClean="0">
                <a:solidFill>
                  <a:srgbClr val="FF0000"/>
                </a:solidFill>
              </a:rPr>
              <a:t>sljedećim</a:t>
            </a:r>
            <a:r>
              <a:rPr lang="hr-HR" dirty="0" smtClean="0"/>
              <a:t> slajdovima navodi se </a:t>
            </a:r>
            <a:r>
              <a:rPr lang="hr-HR" dirty="0" smtClean="0">
                <a:solidFill>
                  <a:srgbClr val="FF0000"/>
                </a:solidFill>
              </a:rPr>
              <a:t>razrada teme.</a:t>
            </a:r>
          </a:p>
          <a:p>
            <a:pPr marL="0" indent="0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 smtClean="0"/>
              <a:t>Slajdovi trebaju sadržavati što manje teorije (podataka preuzetih iz literature), a što više navođenja </a:t>
            </a:r>
            <a:r>
              <a:rPr lang="hr-HR" dirty="0" smtClean="0">
                <a:solidFill>
                  <a:srgbClr val="FF0000"/>
                </a:solidFill>
              </a:rPr>
              <a:t>praktičnih primjera</a:t>
            </a:r>
            <a:r>
              <a:rPr lang="hr-HR" dirty="0" smtClean="0"/>
              <a:t> ili iskustava iz vlastitog rada.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2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PREDZADNJI SLAJD</a:t>
            </a:r>
            <a:endParaRPr lang="hr-HR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predzadnjem slajdu iznosi se </a:t>
            </a:r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zaključak.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 zaključku </a:t>
            </a:r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istaknite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- samo glavne točke prezentacije</a:t>
            </a:r>
          </a:p>
          <a:p>
            <a:pPr marL="0" indent="0">
              <a:buNone/>
            </a:pP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- iznesite zaključak koji proizlazi iz teme rada.</a:t>
            </a:r>
          </a:p>
          <a:p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Ponekad prezentaciju možete završiti i s jednostavnim </a:t>
            </a:r>
            <a:r>
              <a:rPr lang="hr-HR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pitanjem</a:t>
            </a:r>
            <a:r>
              <a:rPr lang="hr-H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ili slajdom za pitanja.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93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Posljednji slajd</a:t>
            </a:r>
            <a:endParaRPr lang="hr-HR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4360" y="2348880"/>
            <a:ext cx="7955280" cy="3914760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Posljednji slajd treba sadržavati </a:t>
            </a:r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popis literature </a:t>
            </a:r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za tekstualni dio rada.</a:t>
            </a: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Popis literature treba biti naveden u skladu s </a:t>
            </a:r>
            <a:r>
              <a:rPr lang="hr-HR" sz="28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Uputama za pisanje završnog rada </a:t>
            </a:r>
            <a:r>
              <a:rPr lang="hr-HR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dostupnim na mrežnim stranicama Škole. </a:t>
            </a: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5712668" cy="84504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358114" cy="4392488"/>
          </a:xfrm>
        </p:spPr>
        <p:txBody>
          <a:bodyPr>
            <a:normAutofit fontScale="25000" lnSpcReduction="20000"/>
          </a:bodyPr>
          <a:lstStyle/>
          <a:p>
            <a:endParaRPr lang="hr-HR" sz="9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9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Držite </a:t>
            </a:r>
            <a:r>
              <a:rPr lang="hr-HR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se ograničenog broja boja i koristite ih dosljedno</a:t>
            </a:r>
            <a:r>
              <a:rPr lang="hr-HR" sz="9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hr-HR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Koristite </a:t>
            </a:r>
            <a:r>
              <a:rPr lang="hr-HR" sz="11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jednu boju </a:t>
            </a:r>
            <a:r>
              <a:rPr lang="hr-HR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za pozadinu, jednu za naslove i jednu za tekst na slajdovima.</a:t>
            </a:r>
          </a:p>
          <a:p>
            <a:pPr marL="0" indent="0">
              <a:buNone/>
            </a:pPr>
            <a:endParaRPr lang="hr-HR" sz="1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hr-HR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Preporučuje se </a:t>
            </a:r>
            <a:r>
              <a:rPr lang="hr-HR" sz="112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upotreba:</a:t>
            </a:r>
          </a:p>
          <a:p>
            <a:pPr marL="0" indent="0">
              <a:buNone/>
            </a:pPr>
            <a:r>
              <a:rPr lang="hr-HR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  <a:r>
              <a:rPr lang="hr-HR" sz="1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 svijetlog </a:t>
            </a:r>
            <a:r>
              <a:rPr lang="hr-HR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teksta na tamnoj podlozi ili</a:t>
            </a:r>
          </a:p>
          <a:p>
            <a:pPr marL="0" indent="0">
              <a:buNone/>
            </a:pPr>
            <a:r>
              <a:rPr lang="hr-HR" sz="11200" dirty="0">
                <a:latin typeface="Calibri Light" panose="020F0302020204030204" pitchFamily="34" charset="0"/>
                <a:cs typeface="Calibri Light" panose="020F0302020204030204" pitchFamily="34" charset="0"/>
              </a:rPr>
              <a:t>B) tamnog teksta na svijetloj podlozi.</a:t>
            </a:r>
          </a:p>
          <a:p>
            <a:pPr marL="0" indent="0">
              <a:buNone/>
            </a:pPr>
            <a:endParaRPr lang="hr-HR" sz="1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hr-H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hr-H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                                         </a:t>
            </a:r>
          </a:p>
          <a:p>
            <a:pPr marL="0" indent="0" algn="ctr">
              <a:buNone/>
            </a:pPr>
            <a:r>
              <a:rPr lang="hr-H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</a:p>
          <a:p>
            <a:pPr marL="0" indent="0" algn="ctr">
              <a:buNone/>
            </a:pPr>
            <a:endParaRPr lang="hr-H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326</TotalTime>
  <Words>713</Words>
  <Application>Microsoft Office PowerPoint</Application>
  <PresentationFormat>Prikaz na zaslonu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Isparavanje</vt:lpstr>
      <vt:lpstr>UPUTE ZA IZRADU PREZENTACIJE ZAVRŠNOG RADA U POWERPOINTU</vt:lpstr>
      <vt:lpstr>sadržaj </vt:lpstr>
      <vt:lpstr>prvi SLAJD</vt:lpstr>
      <vt:lpstr>Primjer</vt:lpstr>
      <vt:lpstr>DRUGI SLAJD</vt:lpstr>
      <vt:lpstr>TREĆI SLAJD I OSTALI SLAJDOVI</vt:lpstr>
      <vt:lpstr>PREDZADNJI SLAJD</vt:lpstr>
      <vt:lpstr>Posljednji slajd</vt:lpstr>
      <vt:lpstr>Boje</vt:lpstr>
      <vt:lpstr>BOJE</vt:lpstr>
      <vt:lpstr>POZADINA</vt:lpstr>
      <vt:lpstr>Tekst</vt:lpstr>
      <vt:lpstr>TEKST I SLIKE</vt:lpstr>
      <vt:lpstr>Fontovi</vt:lpstr>
      <vt:lpstr>FONTOVI</vt:lpstr>
      <vt:lpstr>Slikovni materijal</vt:lpstr>
      <vt:lpstr>AUTORSKO PRAVO</vt:lpstr>
      <vt:lpstr>Animacija</vt:lpstr>
      <vt:lpstr>PRAVOPIS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Knjižnica-2</dc:creator>
  <cp:lastModifiedBy>Windows korisnik</cp:lastModifiedBy>
  <cp:revision>51</cp:revision>
  <dcterms:created xsi:type="dcterms:W3CDTF">2017-06-06T10:50:28Z</dcterms:created>
  <dcterms:modified xsi:type="dcterms:W3CDTF">2017-06-07T06:55:21Z</dcterms:modified>
  <cp:contentStatus/>
</cp:coreProperties>
</file>