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3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5" name="24 Alt Başlık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1" name="30 Veri Yer Tutucusu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31.12.2001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31.12.2001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31.12.2001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31.12.2001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31.12.2001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31.12.2001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31.12.2001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31.12.2001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31.12.2001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31.12.2001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31.12.2001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Resim Yer Tutucusu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Başlık Yer Tutucusu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1" name="30 Metin Yer Tutucusu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7" name="26 Veri Yer Tutucusu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31.12.2001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275856" y="548680"/>
            <a:ext cx="5105400" cy="908672"/>
          </a:xfrm>
        </p:spPr>
        <p:txBody>
          <a:bodyPr/>
          <a:lstStyle/>
          <a:p>
            <a:pPr algn="ctr"/>
            <a:r>
              <a:rPr lang="tr-TR" dirty="0" smtClean="0"/>
              <a:t>ENGLISH PROJECT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419872" y="2204864"/>
            <a:ext cx="5114778" cy="3672408"/>
          </a:xfrm>
        </p:spPr>
        <p:txBody>
          <a:bodyPr>
            <a:noAutofit/>
          </a:bodyPr>
          <a:lstStyle/>
          <a:p>
            <a:pPr algn="ctr"/>
            <a:r>
              <a:rPr lang="tr-TR" sz="4000" dirty="0" err="1" smtClean="0">
                <a:solidFill>
                  <a:schemeClr val="tx1"/>
                </a:solidFill>
                <a:latin typeface="Arial Rounded MT Bold" pitchFamily="34" charset="0"/>
              </a:rPr>
              <a:t>Hi</a:t>
            </a:r>
            <a:r>
              <a:rPr lang="tr-TR" sz="4000" dirty="0" smtClean="0">
                <a:solidFill>
                  <a:schemeClr val="tx1"/>
                </a:solidFill>
                <a:latin typeface="Arial Rounded MT Bold" pitchFamily="34" charset="0"/>
              </a:rPr>
              <a:t>!</a:t>
            </a:r>
          </a:p>
          <a:p>
            <a:pPr algn="ctr"/>
            <a:r>
              <a:rPr lang="tr-TR" sz="4000" dirty="0" err="1" smtClean="0">
                <a:solidFill>
                  <a:schemeClr val="tx1"/>
                </a:solidFill>
                <a:latin typeface="Arial Rounded MT Bold" pitchFamily="34" charset="0"/>
              </a:rPr>
              <a:t>My</a:t>
            </a:r>
            <a:r>
              <a:rPr lang="tr-TR" sz="4000" dirty="0" smtClean="0">
                <a:solidFill>
                  <a:schemeClr val="tx1"/>
                </a:solidFill>
                <a:latin typeface="Arial Rounded MT Bold" pitchFamily="34" charset="0"/>
              </a:rPr>
              <a:t> name is Ezgi.</a:t>
            </a:r>
          </a:p>
          <a:p>
            <a:pPr algn="ctr"/>
            <a:r>
              <a:rPr lang="tr-TR" sz="4000" dirty="0" smtClean="0">
                <a:solidFill>
                  <a:schemeClr val="tx1"/>
                </a:solidFill>
                <a:latin typeface="Arial Rounded MT Bold" pitchFamily="34" charset="0"/>
              </a:rPr>
              <a:t>I </a:t>
            </a:r>
            <a:r>
              <a:rPr lang="tr-TR" sz="4000" dirty="0" err="1" smtClean="0">
                <a:solidFill>
                  <a:schemeClr val="tx1"/>
                </a:solidFill>
                <a:latin typeface="Arial Rounded MT Bold" pitchFamily="34" charset="0"/>
              </a:rPr>
              <a:t>am</a:t>
            </a:r>
            <a:r>
              <a:rPr lang="tr-TR" sz="4000" dirty="0" smtClean="0">
                <a:solidFill>
                  <a:schemeClr val="tx1"/>
                </a:solidFill>
                <a:latin typeface="Arial Rounded MT Bold" pitchFamily="34" charset="0"/>
              </a:rPr>
              <a:t> 13 </a:t>
            </a:r>
            <a:r>
              <a:rPr lang="tr-TR" sz="4000" dirty="0" err="1" smtClean="0">
                <a:solidFill>
                  <a:schemeClr val="tx1"/>
                </a:solidFill>
                <a:latin typeface="Arial Rounded MT Bold" pitchFamily="34" charset="0"/>
              </a:rPr>
              <a:t>years</a:t>
            </a:r>
            <a:r>
              <a:rPr lang="tr-TR" sz="4000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tr-TR" sz="4000" dirty="0" err="1" smtClean="0">
                <a:solidFill>
                  <a:schemeClr val="tx1"/>
                </a:solidFill>
                <a:latin typeface="Arial Rounded MT Bold" pitchFamily="34" charset="0"/>
              </a:rPr>
              <a:t>old</a:t>
            </a:r>
            <a:r>
              <a:rPr lang="tr-TR" sz="4000" dirty="0" smtClean="0">
                <a:solidFill>
                  <a:schemeClr val="tx1"/>
                </a:solidFill>
                <a:latin typeface="Arial Rounded MT Bold" pitchFamily="34" charset="0"/>
              </a:rPr>
              <a:t>.</a:t>
            </a:r>
          </a:p>
          <a:p>
            <a:pPr algn="ctr"/>
            <a:r>
              <a:rPr lang="tr-TR" sz="4000" dirty="0" smtClean="0">
                <a:solidFill>
                  <a:schemeClr val="tx1"/>
                </a:solidFill>
                <a:latin typeface="Arial Rounded MT Bold" pitchFamily="34" charset="0"/>
              </a:rPr>
              <a:t>I </a:t>
            </a:r>
            <a:r>
              <a:rPr lang="tr-TR" sz="4000" dirty="0" err="1" smtClean="0">
                <a:solidFill>
                  <a:schemeClr val="tx1"/>
                </a:solidFill>
                <a:latin typeface="Arial Rounded MT Bold" pitchFamily="34" charset="0"/>
              </a:rPr>
              <a:t>have</a:t>
            </a:r>
            <a:r>
              <a:rPr lang="tr-TR" sz="4000" dirty="0" smtClean="0">
                <a:solidFill>
                  <a:schemeClr val="tx1"/>
                </a:solidFill>
                <a:latin typeface="Arial Rounded MT Bold" pitchFamily="34" charset="0"/>
              </a:rPr>
              <a:t> 1 </a:t>
            </a:r>
            <a:r>
              <a:rPr lang="tr-TR" sz="4000" dirty="0" err="1" smtClean="0">
                <a:solidFill>
                  <a:schemeClr val="tx1"/>
                </a:solidFill>
                <a:latin typeface="Arial Rounded MT Bold" pitchFamily="34" charset="0"/>
              </a:rPr>
              <a:t>sister</a:t>
            </a:r>
            <a:r>
              <a:rPr lang="tr-TR" sz="4000" dirty="0" smtClean="0">
                <a:solidFill>
                  <a:schemeClr val="tx1"/>
                </a:solidFill>
                <a:latin typeface="Arial Rounded MT Bold" pitchFamily="34" charset="0"/>
              </a:rPr>
              <a:t>,1 </a:t>
            </a:r>
            <a:r>
              <a:rPr lang="tr-TR" sz="4000" dirty="0" err="1" smtClean="0">
                <a:solidFill>
                  <a:schemeClr val="tx1"/>
                </a:solidFill>
                <a:latin typeface="Arial Rounded MT Bold" pitchFamily="34" charset="0"/>
              </a:rPr>
              <a:t>brother</a:t>
            </a:r>
            <a:r>
              <a:rPr lang="tr-TR" sz="4000" dirty="0" smtClean="0">
                <a:solidFill>
                  <a:schemeClr val="tx1"/>
                </a:solidFill>
                <a:latin typeface="Arial Rounded MT Bold" pitchFamily="34" charset="0"/>
              </a:rPr>
              <a:t>.</a:t>
            </a:r>
            <a:endParaRPr lang="tr-TR" sz="4000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547664" y="0"/>
            <a:ext cx="5292080" cy="22048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4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Rounded MT Bold" pitchFamily="34" charset="0"/>
              </a:rPr>
              <a:t>My</a:t>
            </a:r>
            <a:r>
              <a:rPr lang="tr-TR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tr-TR" sz="4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Rounded MT Bold" pitchFamily="34" charset="0"/>
              </a:rPr>
              <a:t>hobbies</a:t>
            </a:r>
            <a:r>
              <a:rPr lang="tr-TR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Rounded MT Bold" pitchFamily="34" charset="0"/>
              </a:rPr>
              <a:t> is </a:t>
            </a:r>
            <a:r>
              <a:rPr lang="tr-TR" sz="4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Rounded MT Bold" pitchFamily="34" charset="0"/>
              </a:rPr>
              <a:t>swim</a:t>
            </a:r>
            <a:r>
              <a:rPr lang="tr-TR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tr-TR" sz="4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Rounded MT Bold" pitchFamily="34" charset="0"/>
              </a:rPr>
              <a:t>and</a:t>
            </a:r>
            <a:r>
              <a:rPr lang="tr-TR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tr-TR" sz="4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Rounded MT Bold" pitchFamily="34" charset="0"/>
              </a:rPr>
              <a:t>read</a:t>
            </a:r>
            <a:r>
              <a:rPr lang="tr-TR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Rounded MT Bold" pitchFamily="34" charset="0"/>
              </a:rPr>
              <a:t> a </a:t>
            </a:r>
            <a:r>
              <a:rPr lang="tr-TR" sz="4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Rounded MT Bold" pitchFamily="34" charset="0"/>
              </a:rPr>
              <a:t>book</a:t>
            </a:r>
            <a:r>
              <a:rPr lang="tr-TR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  <a:endParaRPr lang="tr-TR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 descr="Yüzmek | Bunu Sevd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556792"/>
            <a:ext cx="5184576" cy="2088232"/>
          </a:xfrm>
          <a:prstGeom prst="rect">
            <a:avLst/>
          </a:prstGeom>
          <a:noFill/>
        </p:spPr>
      </p:pic>
      <p:sp>
        <p:nvSpPr>
          <p:cNvPr id="1028" name="AutoShape 4" descr="Yılda 50 Kitap Okumak ve Hemen Hepsini Hatırlamak | by Gürcan Öztürk |  Türkçe Yayın | Mediu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30" name="AutoShape 6" descr="Yılda 50 Kitap Okumak ve Hemen Hepsini Hatırlamak | by Gürcan Öztürk |  Türkçe Yayın | Mediu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032" name="Picture 8" descr="Yılda 50 Kitap Okumak ve Hemen Hepsini Hatırlamak | by Gürcan Öztürk |  Türkçe Yayın | Mediu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3933056"/>
            <a:ext cx="5256584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400" cap="none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Rounded MT Bold" pitchFamily="34" charset="0"/>
              </a:rPr>
              <a:t>My</a:t>
            </a:r>
            <a:r>
              <a:rPr lang="tr-TR" sz="44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tr-TR" sz="4400" cap="none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Rounded MT Bold" pitchFamily="34" charset="0"/>
              </a:rPr>
              <a:t>fobbies</a:t>
            </a:r>
            <a:r>
              <a:rPr lang="tr-TR" sz="44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Rounded MT Bold" pitchFamily="34" charset="0"/>
              </a:rPr>
              <a:t> is </a:t>
            </a:r>
            <a:r>
              <a:rPr lang="tr-TR" sz="4400" cap="none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Rounded MT Bold" pitchFamily="34" charset="0"/>
              </a:rPr>
              <a:t>spider</a:t>
            </a:r>
            <a:r>
              <a:rPr lang="tr-TR" sz="44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tr-TR" sz="4400" cap="none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Rounded MT Bold" pitchFamily="34" charset="0"/>
              </a:rPr>
              <a:t>and</a:t>
            </a:r>
            <a:r>
              <a:rPr lang="tr-TR" sz="44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tr-TR" sz="4400" cap="none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Rounded MT Bold" pitchFamily="34" charset="0"/>
              </a:rPr>
              <a:t>snake</a:t>
            </a:r>
            <a:r>
              <a:rPr lang="tr-TR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  <a:endParaRPr lang="tr-TR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64514" name="Picture 2" descr="Sürü halinde yılan görülmesine ilişkin açıklama - Teknoloji Haberler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221088"/>
            <a:ext cx="5596086" cy="2363366"/>
          </a:xfrm>
          <a:prstGeom prst="rect">
            <a:avLst/>
          </a:prstGeom>
          <a:noFill/>
        </p:spPr>
      </p:pic>
      <p:pic>
        <p:nvPicPr>
          <p:cNvPr id="64516" name="Picture 4" descr="Kulağına su kaçtı sanıp doktora gitti; zehirli örümcek çıktı - Dik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556792"/>
            <a:ext cx="5616624" cy="24620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47664" y="0"/>
            <a:ext cx="5400600" cy="95436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6600" cap="none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My</a:t>
            </a:r>
            <a:r>
              <a:rPr lang="tr-TR" sz="66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tr-TR" sz="6600" cap="none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Goals</a:t>
            </a:r>
            <a:endParaRPr lang="tr-TR" sz="6600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908720"/>
            <a:ext cx="4572000" cy="1872208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tr-TR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Rounded MT Bold" pitchFamily="34" charset="0"/>
              </a:rPr>
              <a:t>I </a:t>
            </a:r>
            <a:r>
              <a:rPr lang="tr-TR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Rounded MT Bold" pitchFamily="34" charset="0"/>
              </a:rPr>
              <a:t>am</a:t>
            </a:r>
            <a:r>
              <a:rPr lang="tr-TR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tr-TR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Rounded MT Bold" pitchFamily="34" charset="0"/>
              </a:rPr>
              <a:t>planning</a:t>
            </a:r>
            <a:r>
              <a:rPr lang="tr-TR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tr-TR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Rounded MT Bold" pitchFamily="34" charset="0"/>
              </a:rPr>
              <a:t>to</a:t>
            </a:r>
            <a:r>
              <a:rPr lang="tr-TR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tr-TR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Rounded MT Bold" pitchFamily="34" charset="0"/>
              </a:rPr>
              <a:t>make</a:t>
            </a:r>
            <a:r>
              <a:rPr lang="tr-TR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Rounded MT Bold" pitchFamily="34" charset="0"/>
              </a:rPr>
              <a:t> a </a:t>
            </a:r>
            <a:r>
              <a:rPr lang="tr-TR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Rounded MT Bold" pitchFamily="34" charset="0"/>
              </a:rPr>
              <a:t>successful</a:t>
            </a:r>
            <a:r>
              <a:rPr lang="tr-TR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tr-TR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Rounded MT Bold" pitchFamily="34" charset="0"/>
              </a:rPr>
              <a:t>career</a:t>
            </a:r>
            <a:endParaRPr lang="tr-TR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Rounded MT Bold" pitchFamily="34" charset="0"/>
            </a:endParaRPr>
          </a:p>
        </p:txBody>
      </p:sp>
      <p:pic>
        <p:nvPicPr>
          <p:cNvPr id="65538" name="Picture 2" descr="Nedir bu kariyer dedikleri? | Kariyer Rehber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05064"/>
            <a:ext cx="4283968" cy="2497460"/>
          </a:xfrm>
          <a:prstGeom prst="rect">
            <a:avLst/>
          </a:prstGeom>
          <a:noFill/>
        </p:spPr>
      </p:pic>
      <p:sp>
        <p:nvSpPr>
          <p:cNvPr id="5" name="2 İçerik Yer Tutucusu"/>
          <p:cNvSpPr txBox="1">
            <a:spLocks/>
          </p:cNvSpPr>
          <p:nvPr/>
        </p:nvSpPr>
        <p:spPr>
          <a:xfrm>
            <a:off x="4932040" y="980728"/>
            <a:ext cx="4211960" cy="2736304"/>
          </a:xfrm>
          <a:prstGeom prst="rect">
            <a:avLst/>
          </a:prstGeom>
        </p:spPr>
        <p:txBody>
          <a:bodyPr vert="horz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tr-TR" sz="40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n-ea"/>
                <a:cs typeface="+mn-cs"/>
              </a:rPr>
              <a:t>I</a:t>
            </a:r>
            <a:r>
              <a:rPr kumimoji="0" lang="tr-TR" sz="4000" b="1" i="0" u="none" strike="noStrike" kern="120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n-ea"/>
                <a:cs typeface="+mn-cs"/>
              </a:rPr>
              <a:t> </a:t>
            </a:r>
            <a:r>
              <a:rPr kumimoji="0" lang="tr-TR" sz="4000" b="1" i="0" u="none" strike="noStrike" kern="1200" normalizeH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n-ea"/>
                <a:cs typeface="+mn-cs"/>
              </a:rPr>
              <a:t>want</a:t>
            </a:r>
            <a:r>
              <a:rPr kumimoji="0" lang="tr-TR" sz="4000" b="1" i="0" u="none" strike="noStrike" kern="120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n-ea"/>
                <a:cs typeface="+mn-cs"/>
              </a:rPr>
              <a:t> </a:t>
            </a:r>
            <a:r>
              <a:rPr kumimoji="0" lang="tr-TR" sz="4000" b="1" i="0" u="none" strike="noStrike" kern="1200" normalizeH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n-ea"/>
                <a:cs typeface="+mn-cs"/>
              </a:rPr>
              <a:t>to</a:t>
            </a:r>
            <a:r>
              <a:rPr kumimoji="0" lang="tr-TR" sz="4000" b="1" i="0" u="none" strike="noStrike" kern="120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n-ea"/>
                <a:cs typeface="+mn-cs"/>
              </a:rPr>
              <a:t> be an </a:t>
            </a:r>
            <a:r>
              <a:rPr kumimoji="0" lang="tr-TR" sz="4000" b="1" i="0" u="none" strike="noStrike" kern="1200" normalizeH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n-ea"/>
                <a:cs typeface="+mn-cs"/>
              </a:rPr>
              <a:t>interior</a:t>
            </a:r>
            <a:r>
              <a:rPr kumimoji="0" lang="tr-TR" sz="4000" b="1" i="0" u="none" strike="noStrike" kern="120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n-ea"/>
                <a:cs typeface="+mn-cs"/>
              </a:rPr>
              <a:t> </a:t>
            </a:r>
            <a:r>
              <a:rPr kumimoji="0" lang="tr-TR" sz="4000" b="1" i="0" u="none" strike="noStrike" kern="1200" normalizeH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n-ea"/>
                <a:cs typeface="+mn-cs"/>
              </a:rPr>
              <a:t>designer</a:t>
            </a:r>
            <a:r>
              <a:rPr kumimoji="0" lang="tr-TR" sz="4000" b="1" i="0" u="none" strike="noStrike" kern="120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n-ea"/>
                <a:cs typeface="+mn-cs"/>
              </a:rPr>
              <a:t> </a:t>
            </a:r>
            <a:r>
              <a:rPr kumimoji="0" lang="tr-TR" sz="4000" b="1" i="0" u="none" strike="noStrike" kern="1200" normalizeH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n-ea"/>
                <a:cs typeface="+mn-cs"/>
              </a:rPr>
              <a:t>when</a:t>
            </a:r>
            <a:r>
              <a:rPr kumimoji="0" lang="tr-TR" sz="4000" b="1" i="0" u="none" strike="noStrike" kern="120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n-ea"/>
                <a:cs typeface="+mn-cs"/>
              </a:rPr>
              <a:t> ı </a:t>
            </a:r>
            <a:r>
              <a:rPr kumimoji="0" lang="tr-TR" sz="4000" b="1" i="0" u="none" strike="noStrike" kern="1200" normalizeH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n-ea"/>
                <a:cs typeface="+mn-cs"/>
              </a:rPr>
              <a:t>grow</a:t>
            </a:r>
            <a:r>
              <a:rPr kumimoji="0" lang="tr-TR" sz="4000" b="1" i="0" u="none" strike="noStrike" kern="120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n-ea"/>
                <a:cs typeface="+mn-cs"/>
              </a:rPr>
              <a:t> </a:t>
            </a:r>
            <a:r>
              <a:rPr kumimoji="0" lang="tr-TR" sz="4000" b="1" i="0" u="none" strike="noStrike" kern="1200" normalizeH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 Rounded MT Bold" pitchFamily="34" charset="0"/>
                <a:ea typeface="+mn-ea"/>
                <a:cs typeface="+mn-cs"/>
              </a:rPr>
              <a:t>up</a:t>
            </a:r>
            <a:endParaRPr kumimoji="0" lang="tr-TR" sz="4000" b="1" i="0" u="none" strike="noStrike" kern="120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Arial Rounded MT Bold" pitchFamily="34" charset="0"/>
              <a:ea typeface="+mn-ea"/>
              <a:cs typeface="+mn-cs"/>
            </a:endParaRPr>
          </a:p>
        </p:txBody>
      </p:sp>
      <p:pic>
        <p:nvPicPr>
          <p:cNvPr id="65540" name="Picture 4" descr="UTM | Haberler | Online Ders Videoları,Tercih Kılavuzu 2019, AYT, TYT , YKS  TYT Puan Hesaplama, Üniversiteler, Bölümler | universitetercihmerkezi.c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4005064"/>
            <a:ext cx="4211960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59632" y="404664"/>
            <a:ext cx="5626968" cy="804704"/>
          </a:xfrm>
        </p:spPr>
        <p:txBody>
          <a:bodyPr>
            <a:noAutofit/>
          </a:bodyPr>
          <a:lstStyle/>
          <a:p>
            <a:pPr algn="ctr"/>
            <a:r>
              <a:rPr lang="tr-TR" sz="4000" cap="none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SCHOOL INTRODUCTION</a:t>
            </a:r>
            <a:endParaRPr lang="tr-TR" sz="4000" cap="none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412776"/>
            <a:ext cx="8604448" cy="1296144"/>
          </a:xfrm>
        </p:spPr>
        <p:txBody>
          <a:bodyPr>
            <a:normAutofit fontScale="925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tr-TR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 </a:t>
            </a:r>
            <a:r>
              <a:rPr lang="tr-TR" sz="3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study</a:t>
            </a:r>
            <a:r>
              <a:rPr lang="tr-TR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tr-TR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8th </a:t>
            </a:r>
            <a:r>
              <a:rPr lang="tr-TR" sz="3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grade</a:t>
            </a:r>
            <a:r>
              <a:rPr lang="tr-TR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tr-TR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at okurcalar </a:t>
            </a:r>
            <a:r>
              <a:rPr lang="tr-TR" sz="3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The</a:t>
            </a:r>
            <a:r>
              <a:rPr lang="tr-TR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name of </a:t>
            </a:r>
            <a:r>
              <a:rPr lang="tr-TR" sz="3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my</a:t>
            </a:r>
            <a:r>
              <a:rPr lang="tr-TR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tr-TR" sz="3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school</a:t>
            </a:r>
            <a:r>
              <a:rPr lang="tr-TR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BHC </a:t>
            </a:r>
            <a:r>
              <a:rPr lang="tr-TR" sz="3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middle</a:t>
            </a:r>
            <a:r>
              <a:rPr lang="tr-TR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tr-TR" sz="3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school</a:t>
            </a:r>
            <a:r>
              <a:rPr lang="tr-TR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  <a:r>
              <a:rPr lang="tr-TR" sz="3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Phone</a:t>
            </a:r>
            <a:r>
              <a:rPr lang="tr-TR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:</a:t>
            </a:r>
            <a:r>
              <a:rPr lang="tr-TR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02425274085</a:t>
            </a:r>
            <a:endParaRPr lang="tr-TR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66562" name="Picture 2" descr="OKURCALAR BERAT HAYRİYE CÖMERTOĞLU ORTAOKULU - Antalya - Alany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80928"/>
            <a:ext cx="4283968" cy="4077072"/>
          </a:xfrm>
          <a:prstGeom prst="rect">
            <a:avLst/>
          </a:prstGeom>
          <a:noFill/>
        </p:spPr>
      </p:pic>
      <p:pic>
        <p:nvPicPr>
          <p:cNvPr id="66564" name="Picture 4" descr="Hüseyin ER on Twitter: &quot;Okurcalar Berat Hayriye Cömertoğlu  İlkokulu/Ortaokulumuzu ziyaret edip öğretmenlerimizle ve öğrencilerimizle  sohbet ettik.… https://t.co/CjcV1vDFrn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780928"/>
            <a:ext cx="4499992" cy="4077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242392"/>
            <a:ext cx="7239000" cy="738336"/>
          </a:xfrm>
        </p:spPr>
        <p:txBody>
          <a:bodyPr>
            <a:normAutofit/>
          </a:bodyPr>
          <a:lstStyle/>
          <a:p>
            <a:pPr algn="ctr"/>
            <a:r>
              <a:rPr lang="tr-TR" sz="44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 LİVE İN ANTALYA/ALANYA</a:t>
            </a:r>
            <a:endParaRPr lang="tr-TR" sz="44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3568" y="1052736"/>
            <a:ext cx="7239000" cy="14595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ial Rounded MT Bold" pitchFamily="34" charset="0"/>
              </a:rPr>
              <a:t>Alanya </a:t>
            </a:r>
            <a:r>
              <a:rPr lang="tr-TR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ial Rounded MT Bold" pitchFamily="34" charset="0"/>
              </a:rPr>
              <a:t>it’s</a:t>
            </a:r>
            <a:r>
              <a:rPr lang="tr-TR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ial Rounded MT Bold" pitchFamily="34" charset="0"/>
              </a:rPr>
              <a:t> nice </a:t>
            </a:r>
            <a:r>
              <a:rPr lang="tr-TR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ial Rounded MT Bold" pitchFamily="34" charset="0"/>
              </a:rPr>
              <a:t>tourists</a:t>
            </a:r>
            <a:r>
              <a:rPr lang="tr-TR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ial Rounded MT Bold" pitchFamily="34" charset="0"/>
              </a:rPr>
              <a:t> </a:t>
            </a:r>
            <a:r>
              <a:rPr lang="tr-TR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ial Rounded MT Bold" pitchFamily="34" charset="0"/>
              </a:rPr>
              <a:t>place</a:t>
            </a:r>
            <a:r>
              <a:rPr lang="tr-TR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ial Rounded MT Bold" pitchFamily="34" charset="0"/>
              </a:rPr>
              <a:t>.</a:t>
            </a:r>
            <a:r>
              <a:rPr lang="tr-TR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ial Rounded MT Bold" pitchFamily="34" charset="0"/>
              </a:rPr>
              <a:t>Population</a:t>
            </a:r>
            <a:r>
              <a:rPr lang="tr-TR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ial Rounded MT Bold" pitchFamily="34" charset="0"/>
              </a:rPr>
              <a:t> 327 </a:t>
            </a:r>
            <a:r>
              <a:rPr lang="tr-TR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ial Rounded MT Bold" pitchFamily="34" charset="0"/>
              </a:rPr>
              <a:t>thousand</a:t>
            </a:r>
            <a:r>
              <a:rPr lang="tr-TR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ial Rounded MT Bold" pitchFamily="34" charset="0"/>
              </a:rPr>
              <a:t> 503.Alanya </a:t>
            </a:r>
            <a:r>
              <a:rPr lang="tr-TR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ial Rounded MT Bold" pitchFamily="34" charset="0"/>
              </a:rPr>
              <a:t>C</a:t>
            </a:r>
            <a:r>
              <a:rPr lang="tr-TR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ial Rounded MT Bold" pitchFamily="34" charset="0"/>
              </a:rPr>
              <a:t>astle</a:t>
            </a:r>
            <a:r>
              <a:rPr lang="tr-TR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ial Rounded MT Bold" pitchFamily="34" charset="0"/>
              </a:rPr>
              <a:t> </a:t>
            </a:r>
            <a:r>
              <a:rPr lang="tr-TR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ial Rounded MT Bold" pitchFamily="34" charset="0"/>
              </a:rPr>
              <a:t>and</a:t>
            </a:r>
            <a:r>
              <a:rPr lang="tr-TR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ial Rounded MT Bold" pitchFamily="34" charset="0"/>
              </a:rPr>
              <a:t> </a:t>
            </a:r>
            <a:r>
              <a:rPr lang="tr-TR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ial Rounded MT Bold" pitchFamily="34" charset="0"/>
              </a:rPr>
              <a:t>Damlataş</a:t>
            </a:r>
            <a:r>
              <a:rPr lang="tr-TR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ial Rounded MT Bold" pitchFamily="34" charset="0"/>
              </a:rPr>
              <a:t> </a:t>
            </a:r>
            <a:r>
              <a:rPr lang="tr-TR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ial Rounded MT Bold" pitchFamily="34" charset="0"/>
              </a:rPr>
              <a:t>Cave</a:t>
            </a:r>
            <a:r>
              <a:rPr lang="tr-TR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ial Rounded MT Bold" pitchFamily="34" charset="0"/>
              </a:rPr>
              <a:t> </a:t>
            </a:r>
            <a:r>
              <a:rPr lang="tr-TR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ial Rounded MT Bold" pitchFamily="34" charset="0"/>
              </a:rPr>
              <a:t>are</a:t>
            </a:r>
            <a:r>
              <a:rPr lang="tr-TR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ial Rounded MT Bold" pitchFamily="34" charset="0"/>
              </a:rPr>
              <a:t> </a:t>
            </a:r>
            <a:r>
              <a:rPr lang="tr-TR" sz="2800" dirty="0" err="1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ial Rounded MT Bold" pitchFamily="34" charset="0"/>
              </a:rPr>
              <a:t>famous</a:t>
            </a:r>
            <a:r>
              <a:rPr lang="tr-TR" sz="28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ial Rounded MT Bold" pitchFamily="34" charset="0"/>
              </a:rPr>
              <a:t>.</a:t>
            </a:r>
            <a:endParaRPr lang="tr-TR" sz="2800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Arial Rounded MT Bold" pitchFamily="34" charset="0"/>
            </a:endParaRPr>
          </a:p>
        </p:txBody>
      </p:sp>
      <p:pic>
        <p:nvPicPr>
          <p:cNvPr id="67586" name="Picture 2" descr="Alanya kalesi nerededir, Alanya Kalesi hangi bölgededir?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13584"/>
            <a:ext cx="4499992" cy="3744416"/>
          </a:xfrm>
          <a:prstGeom prst="rect">
            <a:avLst/>
          </a:prstGeom>
          <a:noFill/>
        </p:spPr>
      </p:pic>
      <p:pic>
        <p:nvPicPr>
          <p:cNvPr id="67588" name="Picture 4" descr="Damlataş Mağarası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1040" y="3140968"/>
            <a:ext cx="4592960" cy="37170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55776" y="260648"/>
            <a:ext cx="3034680" cy="792088"/>
          </a:xfrm>
        </p:spPr>
        <p:txBody>
          <a:bodyPr>
            <a:normAutofit/>
          </a:bodyPr>
          <a:lstStyle/>
          <a:p>
            <a:pPr algn="ctr"/>
            <a:r>
              <a:rPr lang="tr-TR" sz="4800" cap="none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Good</a:t>
            </a:r>
            <a:r>
              <a:rPr lang="tr-TR" sz="4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tr-TR" sz="4800" cap="none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bye</a:t>
            </a:r>
            <a:r>
              <a:rPr lang="tr-TR" sz="48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!</a:t>
            </a:r>
            <a:endParaRPr lang="tr-TR" sz="4800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340768"/>
            <a:ext cx="7239000" cy="95548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softRound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tr-TR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HOPE TO MEET SOON…</a:t>
            </a:r>
            <a:endParaRPr lang="tr-TR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68610" name="Picture 2" descr="Neon Sign Good Bye In Speech Bubble Frame On Dark Background Stock  Illustration - Download Image Now - iSto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636912"/>
            <a:ext cx="6696744" cy="4221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ngin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Zengi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9832121</TotalTime>
  <Words>101</Words>
  <Application>Microsoft Office PowerPoint</Application>
  <PresentationFormat>Ekran Gösterisi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Zengin</vt:lpstr>
      <vt:lpstr>ENGLISH PROJECT</vt:lpstr>
      <vt:lpstr>Slayt 2</vt:lpstr>
      <vt:lpstr>My fobbies is spider and snake.</vt:lpstr>
      <vt:lpstr>My Goals</vt:lpstr>
      <vt:lpstr>SCHOOL INTRODUCTION</vt:lpstr>
      <vt:lpstr>I LİVE İN ANTALYA/ALANYA</vt:lpstr>
      <vt:lpstr>Good bye!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PROJECT</dc:title>
  <dc:creator>ISA</dc:creator>
  <cp:lastModifiedBy>ISA</cp:lastModifiedBy>
  <cp:revision>11</cp:revision>
  <dcterms:created xsi:type="dcterms:W3CDTF">2001-12-31T21:06:12Z</dcterms:created>
  <dcterms:modified xsi:type="dcterms:W3CDTF">2020-09-10T17:58:31Z</dcterms:modified>
</cp:coreProperties>
</file>