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6000" b="1" i="1" dirty="0">
                <a:latin typeface="Bell MT" panose="02020503060305020303" pitchFamily="18" charset="0"/>
              </a:rPr>
              <a:t>METHODS HELPING PREVENT AND DEAL WITH BULLYING</a:t>
            </a:r>
            <a:endParaRPr lang="en-US" sz="6000" b="1" i="1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17" y="6265358"/>
            <a:ext cx="8825658" cy="861420"/>
          </a:xfrm>
        </p:spPr>
        <p:txBody>
          <a:bodyPr/>
          <a:lstStyle/>
          <a:p>
            <a:r>
              <a:rPr lang="hr-HR" dirty="0"/>
              <a:t>JURE eterović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69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6" r="1195"/>
          <a:stretch/>
        </p:blipFill>
        <p:spPr>
          <a:xfrm flipH="1">
            <a:off x="4391751" y="1895303"/>
            <a:ext cx="7800249" cy="4962698"/>
          </a:xfrm>
          <a:prstGeom prst="homePlat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138" y="1345061"/>
            <a:ext cx="5374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Bullying is one of the greatest problems of today’s world.</a:t>
            </a:r>
          </a:p>
          <a:p>
            <a:pPr marL="285750" indent="-285750">
              <a:buFontTx/>
              <a:buChar char="-"/>
            </a:pPr>
            <a:r>
              <a:rPr lang="hr-HR" dirty="0"/>
              <a:t>It’s closely connected to shame and vulnerability.</a:t>
            </a:r>
          </a:p>
          <a:p>
            <a:pPr marL="285750" indent="-285750">
              <a:buFontTx/>
              <a:buChar char="-"/>
            </a:pPr>
            <a:r>
              <a:rPr lang="hr-HR" dirty="0"/>
              <a:t>If you’re constantly bullied without having the courage to stand up for yourself, you will be left feeling ashamed and vulnerable.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470021" y="3745718"/>
            <a:ext cx="14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Bullying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2244" y="4156364"/>
            <a:ext cx="1179436" cy="12951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72" y="5534177"/>
            <a:ext cx="175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Vulnerability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5490" y="5534177"/>
            <a:ext cx="13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Shame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11680" y="4156364"/>
            <a:ext cx="1231499" cy="1347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46645">
            <a:off x="1172806" y="4559846"/>
            <a:ext cx="1677747" cy="18355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4073" y="232756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200" dirty="0">
                <a:latin typeface="+mj-lt"/>
              </a:rPr>
              <a:t>The connection between them</a:t>
            </a:r>
            <a:endParaRPr lang="en-US" sz="4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8252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85" y="693787"/>
            <a:ext cx="9404723" cy="1400530"/>
          </a:xfrm>
        </p:spPr>
        <p:txBody>
          <a:bodyPr/>
          <a:lstStyle/>
          <a:p>
            <a:r>
              <a:rPr lang="hr-HR" dirty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985" y="1853248"/>
            <a:ext cx="4396339" cy="4195763"/>
          </a:xfrm>
        </p:spPr>
        <p:txBody>
          <a:bodyPr>
            <a:normAutofit/>
          </a:bodyPr>
          <a:lstStyle/>
          <a:p>
            <a:r>
              <a:rPr lang="hr-HR" dirty="0"/>
              <a:t>Usually starts occuring at a young age.</a:t>
            </a:r>
          </a:p>
          <a:p>
            <a:r>
              <a:rPr lang="hr-HR" dirty="0"/>
              <a:t>If it’s not dealt with it can ruin the rest of other people’s lives.</a:t>
            </a:r>
          </a:p>
          <a:p>
            <a:r>
              <a:rPr lang="hr-HR" dirty="0"/>
              <a:t>People bullied in their childhood are often bullied in their </a:t>
            </a:r>
            <a:r>
              <a:rPr lang="hr-HR" dirty="0" err="1"/>
              <a:t>adulthood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.</a:t>
            </a:r>
          </a:p>
          <a:p>
            <a:r>
              <a:rPr lang="hr-HR" dirty="0"/>
              <a:t>It occurs in the form of rude, interruptive coworkers and overall disrespectful behaviour of others towards you in your everyday life.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929" t="237" r="133" b="-237"/>
          <a:stretch/>
        </p:blipFill>
        <p:spPr>
          <a:xfrm>
            <a:off x="5744095" y="1645919"/>
            <a:ext cx="5607698" cy="3945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55784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Mistreatment of bullied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719753"/>
            <a:ext cx="4396339" cy="4195763"/>
          </a:xfrm>
        </p:spPr>
        <p:txBody>
          <a:bodyPr>
            <a:normAutofit/>
          </a:bodyPr>
          <a:lstStyle/>
          <a:p>
            <a:r>
              <a:rPr lang="hr-HR" dirty="0"/>
              <a:t>As kids, we’re taught violence is not the answer.</a:t>
            </a:r>
          </a:p>
          <a:p>
            <a:r>
              <a:rPr lang="hr-HR" dirty="0"/>
              <a:t>We’re wrongfully taught to just ignore the issue, when in reality we need to stand up for ourselves.</a:t>
            </a:r>
          </a:p>
          <a:p>
            <a:r>
              <a:rPr lang="hr-HR" dirty="0"/>
              <a:t>That requires a lot of courage which can’t exist without vulnerability and shame.</a:t>
            </a:r>
          </a:p>
          <a:p>
            <a:r>
              <a:rPr lang="hr-HR" dirty="0"/>
              <a:t>Fear and personal insecurities push us around more than any other type of bullying.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561" y="2007004"/>
            <a:ext cx="5005354" cy="3621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21995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The four pillars of courage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531"/>
          <a:stretch/>
        </p:blipFill>
        <p:spPr>
          <a:xfrm>
            <a:off x="1054329" y="3981796"/>
            <a:ext cx="10009502" cy="2876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047" y="1520247"/>
            <a:ext cx="10060681" cy="4195763"/>
          </a:xfrm>
        </p:spPr>
        <p:txBody>
          <a:bodyPr>
            <a:normAutofit/>
          </a:bodyPr>
          <a:lstStyle/>
          <a:p>
            <a:r>
              <a:rPr lang="hr-HR" dirty="0"/>
              <a:t>If you wish to be courageous you must first master these 4 pillars:</a:t>
            </a:r>
          </a:p>
          <a:p>
            <a:r>
              <a:rPr lang="hr-HR" b="1" dirty="0"/>
              <a:t>Rising skills – </a:t>
            </a:r>
            <a:r>
              <a:rPr lang="hr-HR" dirty="0"/>
              <a:t>refers to how quickly you can recover from constantly being put down and how you respond to it.</a:t>
            </a:r>
          </a:p>
          <a:p>
            <a:r>
              <a:rPr lang="hr-HR" b="1" dirty="0"/>
              <a:t>Vulnerability </a:t>
            </a:r>
            <a:r>
              <a:rPr lang="hr-HR" dirty="0"/>
              <a:t>and </a:t>
            </a:r>
            <a:r>
              <a:rPr lang="hr-HR" b="1" dirty="0"/>
              <a:t>Trust – </a:t>
            </a:r>
            <a:r>
              <a:rPr lang="hr-HR" dirty="0"/>
              <a:t>feel fine about opening up to someone you trust about the things that worry or frighten you.</a:t>
            </a:r>
          </a:p>
          <a:p>
            <a:r>
              <a:rPr lang="hr-HR" b="1" dirty="0"/>
              <a:t>Clarity of values – </a:t>
            </a:r>
            <a:r>
              <a:rPr lang="hr-HR" dirty="0"/>
              <a:t>reconsider what you value, set priorities and stay focused on them.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1" y="4048298"/>
            <a:ext cx="17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Rising skills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64924" y="4048298"/>
            <a:ext cx="162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Vulnerability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24749" y="4048298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Trust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0422" y="4048298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Clarity of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7594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The three shame shields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759305"/>
            <a:ext cx="4853540" cy="41957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‘’Turning the other cheek’’ as we were taught when we were children is one of the 3 shields people use to defend from shame.</a:t>
            </a:r>
          </a:p>
          <a:p>
            <a:r>
              <a:rPr lang="hr-HR" dirty="0"/>
              <a:t>The 3 shields are: move towards, move against and move away.</a:t>
            </a:r>
          </a:p>
          <a:p>
            <a:r>
              <a:rPr lang="hr-HR" b="1" dirty="0"/>
              <a:t>Moving away – ( </a:t>
            </a:r>
            <a:r>
              <a:rPr lang="hr-HR" b="1" dirty="0" err="1"/>
              <a:t>just</a:t>
            </a:r>
            <a:r>
              <a:rPr lang="hr-HR" b="1" dirty="0"/>
              <a:t> </a:t>
            </a:r>
            <a:r>
              <a:rPr lang="hr-HR" b="1" dirty="0" err="1"/>
              <a:t>wanting</a:t>
            </a:r>
            <a:r>
              <a:rPr lang="hr-HR" b="1" dirty="0"/>
              <a:t> to </a:t>
            </a:r>
            <a:r>
              <a:rPr lang="hr-HR" b="1" dirty="0" err="1"/>
              <a:t>disappear</a:t>
            </a:r>
            <a:r>
              <a:rPr lang="hr-HR" b="1" dirty="0"/>
              <a:t>, to </a:t>
            </a:r>
            <a:r>
              <a:rPr lang="hr-HR" b="1" dirty="0" err="1"/>
              <a:t>hide</a:t>
            </a:r>
            <a:r>
              <a:rPr lang="hr-HR" b="1" dirty="0"/>
              <a:t> </a:t>
            </a:r>
            <a:r>
              <a:rPr lang="hr-HR" b="1" dirty="0" err="1"/>
              <a:t>until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finished</a:t>
            </a:r>
            <a:r>
              <a:rPr lang="hr-HR" b="1" dirty="0"/>
              <a:t>, </a:t>
            </a:r>
            <a:r>
              <a:rPr lang="hr-HR" b="1" dirty="0" err="1"/>
              <a:t>not</a:t>
            </a:r>
            <a:r>
              <a:rPr lang="hr-HR" b="1" dirty="0"/>
              <a:t> </a:t>
            </a:r>
            <a:r>
              <a:rPr lang="hr-HR" b="1" dirty="0" err="1"/>
              <a:t>dealing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)</a:t>
            </a:r>
            <a:endParaRPr lang="hr-HR" dirty="0"/>
          </a:p>
          <a:p>
            <a:r>
              <a:rPr lang="hr-HR" b="1" dirty="0"/>
              <a:t>Moving towards –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pleasing</a:t>
            </a:r>
            <a:r>
              <a:rPr lang="hr-HR" dirty="0"/>
              <a:t>(</a:t>
            </a:r>
            <a:r>
              <a:rPr lang="hr-HR" dirty="0" err="1"/>
              <a:t>saying</a:t>
            </a:r>
            <a:r>
              <a:rPr lang="hr-HR" dirty="0"/>
              <a:t> </a:t>
            </a:r>
            <a:r>
              <a:rPr lang="hr-HR" dirty="0" err="1"/>
              <a:t>Yes</a:t>
            </a:r>
            <a:r>
              <a:rPr lang="hr-HR" dirty="0"/>
              <a:t>, </a:t>
            </a: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fault,I’m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sorry</a:t>
            </a:r>
            <a:r>
              <a:rPr lang="hr-HR" dirty="0"/>
              <a:t>) appearing to accept shame but not really.</a:t>
            </a:r>
          </a:p>
          <a:p>
            <a:r>
              <a:rPr lang="hr-HR" b="1" dirty="0"/>
              <a:t>Moving against – </a:t>
            </a:r>
            <a:r>
              <a:rPr lang="hr-HR" dirty="0"/>
              <a:t>fighting shame with shame, bullying back.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1998" y="2078182"/>
            <a:ext cx="5028649" cy="349297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7402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Taking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795" y="1412183"/>
            <a:ext cx="10110557" cy="4195763"/>
          </a:xfrm>
        </p:spPr>
        <p:txBody>
          <a:bodyPr/>
          <a:lstStyle/>
          <a:p>
            <a:r>
              <a:rPr lang="hr-HR" dirty="0"/>
              <a:t>Unfortunately, bullying is always personal and it makes you feel helpless, but it’s fixable.</a:t>
            </a:r>
          </a:p>
          <a:p>
            <a:r>
              <a:rPr lang="hr-HR" dirty="0"/>
              <a:t>You must make a decision to take control.</a:t>
            </a:r>
          </a:p>
          <a:p>
            <a:r>
              <a:rPr lang="hr-HR" dirty="0"/>
              <a:t>Master something to give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confidence</a:t>
            </a:r>
            <a:r>
              <a:rPr lang="hr-HR" dirty="0"/>
              <a:t> (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marshal</a:t>
            </a:r>
            <a:r>
              <a:rPr lang="hr-HR" dirty="0"/>
              <a:t> </a:t>
            </a:r>
            <a:r>
              <a:rPr lang="hr-HR" dirty="0" err="1"/>
              <a:t>arts</a:t>
            </a:r>
            <a:r>
              <a:rPr lang="hr-HR" dirty="0"/>
              <a:t>, </a:t>
            </a:r>
            <a:r>
              <a:rPr lang="hr-HR" dirty="0" err="1"/>
              <a:t>join</a:t>
            </a:r>
            <a:r>
              <a:rPr lang="hr-HR" dirty="0"/>
              <a:t> some </a:t>
            </a:r>
            <a:r>
              <a:rPr lang="hr-HR" dirty="0" err="1"/>
              <a:t>course</a:t>
            </a:r>
            <a:r>
              <a:rPr lang="hr-HR" dirty="0"/>
              <a:t>…).</a:t>
            </a:r>
          </a:p>
          <a:p>
            <a:r>
              <a:rPr lang="hr-HR" dirty="0"/>
              <a:t>It’s not about becoming a bully, but becoming bully-proof.</a:t>
            </a:r>
          </a:p>
          <a:p>
            <a:r>
              <a:rPr lang="hr-HR" dirty="0"/>
              <a:t>The only safe space you need can be found in personal strength and confidence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00" y1="69778" x2="37200" y2="69778"/>
                        <a14:foregroundMark x1="63467" y1="46889" x2="63467" y2="46889"/>
                        <a14:foregroundMark x1="59467" y1="18444" x2="59467" y2="1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5462" y="3611000"/>
            <a:ext cx="5411668" cy="3247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8335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 summarize: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954" y="1713845"/>
            <a:ext cx="4917760" cy="4884738"/>
          </a:xfrm>
        </p:spPr>
        <p:txBody>
          <a:bodyPr/>
          <a:lstStyle/>
          <a:p>
            <a:r>
              <a:rPr lang="hr-HR" dirty="0"/>
              <a:t>In order to prevent bullying we must:</a:t>
            </a:r>
          </a:p>
          <a:p>
            <a:r>
              <a:rPr lang="hr-HR" dirty="0"/>
              <a:t>Build up courage using the 4 pillars of courage</a:t>
            </a:r>
          </a:p>
          <a:p>
            <a:r>
              <a:rPr lang="hr-HR" dirty="0"/>
              <a:t>Embrace shame and vulnerability and live with it</a:t>
            </a:r>
          </a:p>
          <a:p>
            <a:r>
              <a:rPr lang="hr-HR" dirty="0"/>
              <a:t>Throw away the shame shields</a:t>
            </a:r>
          </a:p>
          <a:p>
            <a:r>
              <a:rPr lang="hr-HR" dirty="0"/>
              <a:t>Make a decision to take control</a:t>
            </a:r>
          </a:p>
          <a:p>
            <a:r>
              <a:rPr lang="hr-HR" dirty="0"/>
              <a:t>Master a skill to gain confidence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822" y="5288021"/>
            <a:ext cx="11471564" cy="1102744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/>
              <a:t>The end result will be a bully-proof , confident and shame-free lifestyle.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5536" l="2667" r="96000">
                        <a14:foregroundMark x1="45333" y1="43304" x2="45333" y2="43304"/>
                        <a14:foregroundMark x1="45778" y1="48214" x2="45778" y2="48214"/>
                        <a14:foregroundMark x1="32889" y1="49107" x2="32889" y2="49107"/>
                        <a14:foregroundMark x1="71556" y1="52232" x2="71556" y2="52232"/>
                        <a14:foregroundMark x1="64000" y1="34821" x2="64000" y2="348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2685" y="1253603"/>
            <a:ext cx="3726784" cy="37102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5472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54" y="1941544"/>
            <a:ext cx="10174289" cy="2322545"/>
          </a:xfrm>
        </p:spPr>
        <p:txBody>
          <a:bodyPr/>
          <a:lstStyle/>
          <a:p>
            <a:pPr algn="ctr"/>
            <a:r>
              <a:rPr lang="hr-HR" sz="7200" b="1" u="sng" dirty="0">
                <a:solidFill>
                  <a:schemeClr val="tx1"/>
                </a:solidFill>
              </a:rPr>
              <a:t>Thank you for you attention!</a:t>
            </a:r>
            <a:endParaRPr lang="en-US" sz="7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8583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504</Words>
  <Application>Microsoft Office PowerPoint</Application>
  <PresentationFormat>Široki zaslon</PresentationFormat>
  <Paragraphs>49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Bell MT</vt:lpstr>
      <vt:lpstr>Century Gothic</vt:lpstr>
      <vt:lpstr>Wingdings 3</vt:lpstr>
      <vt:lpstr>Ion</vt:lpstr>
      <vt:lpstr>METHODS HELPING PREVENT AND DEAL WITH BULLYING</vt:lpstr>
      <vt:lpstr>PowerPoint prezentacija</vt:lpstr>
      <vt:lpstr>Bullying</vt:lpstr>
      <vt:lpstr>Mistreatment of bullied people</vt:lpstr>
      <vt:lpstr>The four pillars of courage</vt:lpstr>
      <vt:lpstr>The three shame shields</vt:lpstr>
      <vt:lpstr>Taking action</vt:lpstr>
      <vt:lpstr>To summarize:</vt:lpstr>
      <vt:lpstr>Thank you for you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HELPING PREVENT ADN DEAL WITH BULLYING</dc:title>
  <dc:creator>PC</dc:creator>
  <cp:lastModifiedBy>Rovena Trivanović</cp:lastModifiedBy>
  <cp:revision>12</cp:revision>
  <dcterms:created xsi:type="dcterms:W3CDTF">2021-12-14T17:21:05Z</dcterms:created>
  <dcterms:modified xsi:type="dcterms:W3CDTF">2021-12-15T07:27:52Z</dcterms:modified>
</cp:coreProperties>
</file>